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3"/>
    <p:sldMasterId id="2147483679" r:id="rId4"/>
    <p:sldMasterId id="2147483691" r:id="rId5"/>
    <p:sldMasterId id="2147483703" r:id="rId6"/>
  </p:sldMasterIdLst>
  <p:sldIdLst>
    <p:sldId id="277" r:id="rId7"/>
    <p:sldId id="265" r:id="rId8"/>
    <p:sldId id="267" r:id="rId9"/>
    <p:sldId id="268" r:id="rId10"/>
    <p:sldId id="269" r:id="rId11"/>
    <p:sldId id="278" r:id="rId12"/>
    <p:sldId id="281" r:id="rId13"/>
    <p:sldId id="272" r:id="rId14"/>
    <p:sldId id="283" r:id="rId15"/>
    <p:sldId id="284" r:id="rId16"/>
    <p:sldId id="285" r:id="rId17"/>
    <p:sldId id="279" r:id="rId18"/>
    <p:sldId id="276" r:id="rId19"/>
    <p:sldId id="261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2B4"/>
    <a:srgbClr val="147B80"/>
    <a:srgbClr val="03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66A90-CB88-4994-A963-36088F289CB4}" v="50" dt="2023-04-29T12:53:22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 Bloomfield" userId="28ea0c38-652c-4525-b371-d33ff1e7f718" providerId="ADAL" clId="{0FA3A0A6-7C32-40BB-BCA8-940523C9EF88}"/>
    <pc:docChg chg="custSel modSld modMainMaster">
      <pc:chgData name="Kaila Bloomfield" userId="28ea0c38-652c-4525-b371-d33ff1e7f718" providerId="ADAL" clId="{0FA3A0A6-7C32-40BB-BCA8-940523C9EF88}" dt="2023-04-10T16:35:20.304" v="29" actId="478"/>
      <pc:docMkLst>
        <pc:docMk/>
      </pc:docMkLst>
      <pc:sldChg chg="addSp delSp modSp mod">
        <pc:chgData name="Kaila Bloomfield" userId="28ea0c38-652c-4525-b371-d33ff1e7f718" providerId="ADAL" clId="{0FA3A0A6-7C32-40BB-BCA8-940523C9EF88}" dt="2023-04-10T16:35:20.304" v="29" actId="478"/>
        <pc:sldMkLst>
          <pc:docMk/>
          <pc:sldMk cId="2888981295" sldId="265"/>
        </pc:sldMkLst>
        <pc:picChg chg="add del mod">
          <ac:chgData name="Kaila Bloomfield" userId="28ea0c38-652c-4525-b371-d33ff1e7f718" providerId="ADAL" clId="{0FA3A0A6-7C32-40BB-BCA8-940523C9EF88}" dt="2023-04-10T16:35:20.304" v="29" actId="478"/>
          <ac:picMkLst>
            <pc:docMk/>
            <pc:sldMk cId="2888981295" sldId="265"/>
            <ac:picMk id="3" creationId="{83D75F6D-D8B6-2B3A-B8CA-2AC98E5B45AD}"/>
          </ac:picMkLst>
        </pc:picChg>
      </pc:sldChg>
      <pc:sldMasterChg chg="modSldLayout">
        <pc:chgData name="Kaila Bloomfield" userId="28ea0c38-652c-4525-b371-d33ff1e7f718" providerId="ADAL" clId="{0FA3A0A6-7C32-40BB-BCA8-940523C9EF88}" dt="2023-04-10T16:34:52.919" v="28" actId="408"/>
        <pc:sldMasterMkLst>
          <pc:docMk/>
          <pc:sldMasterMk cId="3335762027" sldId="2147483703"/>
        </pc:sldMasterMkLst>
        <pc:sldLayoutChg chg="addSp delSp modSp mod">
          <pc:chgData name="Kaila Bloomfield" userId="28ea0c38-652c-4525-b371-d33ff1e7f718" providerId="ADAL" clId="{0FA3A0A6-7C32-40BB-BCA8-940523C9EF88}" dt="2023-04-10T16:34:52.919" v="28" actId="408"/>
          <pc:sldLayoutMkLst>
            <pc:docMk/>
            <pc:sldMasterMk cId="3335762027" sldId="2147483703"/>
            <pc:sldLayoutMk cId="2750302284" sldId="2147483715"/>
          </pc:sldLayoutMkLst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2" creationId="{1F92B6A9-6D0A-EA61-6AFA-4026F0D077B9}"/>
            </ac:picMkLst>
          </pc:picChg>
          <pc:picChg chg="del">
            <ac:chgData name="Kaila Bloomfield" userId="28ea0c38-652c-4525-b371-d33ff1e7f718" providerId="ADAL" clId="{0FA3A0A6-7C32-40BB-BCA8-940523C9EF88}" dt="2023-04-10T16:32:55.097" v="5" actId="478"/>
            <ac:picMkLst>
              <pc:docMk/>
              <pc:sldMasterMk cId="3335762027" sldId="2147483703"/>
              <pc:sldLayoutMk cId="2750302284" sldId="2147483715"/>
              <ac:picMk id="8" creationId="{434CEDBC-132C-9E2D-7821-18E8423A4107}"/>
            </ac:picMkLst>
          </pc:picChg>
          <pc:picChg chg="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9" creationId="{75D2E270-FC61-5BB2-B639-BC65C8AB9BD0}"/>
            </ac:picMkLst>
          </pc:picChg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12" creationId="{3CED8B41-8BEE-6C38-E8CA-AD0856F72A6F}"/>
            </ac:picMkLst>
          </pc:picChg>
        </pc:sldLayoutChg>
      </pc:sldMasterChg>
    </pc:docChg>
  </pc:docChgLst>
  <pc:docChgLst>
    <pc:chgData name="Javier Segura" userId="ba0c7f92-275b-41ac-9f4b-3c90aa50b7f8" providerId="ADAL" clId="{2D466A90-CB88-4994-A963-36088F289CB4}"/>
    <pc:docChg chg="undo custSel addSld delSld modSld">
      <pc:chgData name="Javier Segura" userId="ba0c7f92-275b-41ac-9f4b-3c90aa50b7f8" providerId="ADAL" clId="{2D466A90-CB88-4994-A963-36088F289CB4}" dt="2023-04-29T12:55:34.819" v="572" actId="207"/>
      <pc:docMkLst>
        <pc:docMk/>
      </pc:docMkLst>
      <pc:sldChg chg="addSp delSp modSp mod">
        <pc:chgData name="Javier Segura" userId="ba0c7f92-275b-41ac-9f4b-3c90aa50b7f8" providerId="ADAL" clId="{2D466A90-CB88-4994-A963-36088F289CB4}" dt="2023-04-29T12:53:42.860" v="565" actId="207"/>
        <pc:sldMkLst>
          <pc:docMk/>
          <pc:sldMk cId="1963943271" sldId="267"/>
        </pc:sldMkLst>
        <pc:spChg chg="add 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2" creationId="{872AD6E2-BFCD-ABF7-BED7-B63EDC5DDAD9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4" creationId="{003EA1DB-E88B-379B-5265-19B0BA8D335A}"/>
          </ac:spMkLst>
        </pc:spChg>
        <pc:spChg chg="add del mod">
          <ac:chgData name="Javier Segura" userId="ba0c7f92-275b-41ac-9f4b-3c90aa50b7f8" providerId="ADAL" clId="{2D466A90-CB88-4994-A963-36088F289CB4}" dt="2023-04-15T20:39:33.333" v="20" actId="478"/>
          <ac:spMkLst>
            <pc:docMk/>
            <pc:sldMk cId="1963943271" sldId="267"/>
            <ac:spMk id="4" creationId="{43FC0CBC-2B4F-48C3-2E63-7F00449B251F}"/>
          </ac:spMkLst>
        </pc:spChg>
        <pc:spChg chg="mod">
          <ac:chgData name="Javier Segura" userId="ba0c7f92-275b-41ac-9f4b-3c90aa50b7f8" providerId="ADAL" clId="{2D466A90-CB88-4994-A963-36088F289CB4}" dt="2023-04-29T12:51:38.917" v="561"/>
          <ac:spMkLst>
            <pc:docMk/>
            <pc:sldMk cId="1963943271" sldId="267"/>
            <ac:spMk id="7" creationId="{38EBF998-1F7F-7DBC-EE99-A4559E07C184}"/>
          </ac:spMkLst>
        </pc:spChg>
        <pc:spChg chg="del">
          <ac:chgData name="Javier Segura" userId="ba0c7f92-275b-41ac-9f4b-3c90aa50b7f8" providerId="ADAL" clId="{2D466A90-CB88-4994-A963-36088F289CB4}" dt="2023-04-15T20:39:30.016" v="18" actId="478"/>
          <ac:spMkLst>
            <pc:docMk/>
            <pc:sldMk cId="1963943271" sldId="267"/>
            <ac:spMk id="8" creationId="{0DD8C19F-6B4A-020C-FA73-5EAE8CAFE290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8" creationId="{A145AC71-D376-6F90-2981-4A629E14F30F}"/>
          </ac:spMkLst>
        </pc:spChg>
        <pc:spChg chg="add mod">
          <ac:chgData name="Javier Segura" userId="ba0c7f92-275b-41ac-9f4b-3c90aa50b7f8" providerId="ADAL" clId="{2D466A90-CB88-4994-A963-36088F289CB4}" dt="2023-04-29T12:53:42.860" v="565" actId="207"/>
          <ac:spMkLst>
            <pc:docMk/>
            <pc:sldMk cId="1963943271" sldId="267"/>
            <ac:spMk id="9" creationId="{7FF34235-A632-3E56-CAE1-A30E2440B15E}"/>
          </ac:spMkLst>
        </pc:spChg>
        <pc:spChg chg="add mod">
          <ac:chgData name="Javier Segura" userId="ba0c7f92-275b-41ac-9f4b-3c90aa50b7f8" providerId="ADAL" clId="{2D466A90-CB88-4994-A963-36088F289CB4}" dt="2023-04-29T12:53:42.860" v="565" actId="207"/>
          <ac:spMkLst>
            <pc:docMk/>
            <pc:sldMk cId="1963943271" sldId="267"/>
            <ac:spMk id="10" creationId="{7756BB92-38A6-4F21-6EE3-279425E92541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3" creationId="{84857060-252C-E295-128F-0DF4E9613B2C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4" creationId="{AAE9B2F3-0640-F72B-ECBC-A97DD9669855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5" creationId="{58481233-2901-F7C8-54CD-8E7D570C74AF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6" creationId="{3480C12B-596E-B9B4-0C70-8FE44A1246F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7" creationId="{46B4FC41-81BB-5C29-EE66-18D7FC81F75E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8" creationId="{905665FF-8967-46F4-AB9F-D59A48B19737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9" creationId="{AB7B5C04-8E2D-A987-24E7-A5FAE7554A1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20" creationId="{AF9F341F-B578-1482-8607-8E433D8E262D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1" creationId="{75EBF165-D80F-2D40-03CB-6B4B924F9568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2" creationId="{16D069F8-6F2D-E965-8FED-7D3147333552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3" creationId="{619A45BA-BEB2-E39B-4FA2-1A27D52BAF4E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4" creationId="{F138B022-EB17-BC28-28E5-86C071CFE211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5" creationId="{6DFBE9AA-5C0F-06EE-0FAB-CDD0437B3C18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6" creationId="{2E0968C6-431B-DA17-0603-B69C100A29AC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27" creationId="{921A649A-F68F-E925-95B4-A4EA0646CCA7}"/>
          </ac:spMkLst>
        </pc:spChg>
        <pc:spChg chg="add mod">
          <ac:chgData name="Javier Segura" userId="ba0c7f92-275b-41ac-9f4b-3c90aa50b7f8" providerId="ADAL" clId="{2D466A90-CB88-4994-A963-36088F289CB4}" dt="2023-04-29T12:53:42.860" v="565" actId="207"/>
          <ac:spMkLst>
            <pc:docMk/>
            <pc:sldMk cId="1963943271" sldId="267"/>
            <ac:spMk id="28" creationId="{16E86AF6-7ED3-E15F-008A-A39961FD11A0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29" creationId="{63640562-8556-B9BA-3483-BDC4E04DF1F5}"/>
          </ac:spMkLst>
        </pc:spChg>
        <pc:spChg chg="add del mod">
          <ac:chgData name="Javier Segura" userId="ba0c7f92-275b-41ac-9f4b-3c90aa50b7f8" providerId="ADAL" clId="{2D466A90-CB88-4994-A963-36088F289CB4}" dt="2023-04-15T20:41:47.673" v="50"/>
          <ac:spMkLst>
            <pc:docMk/>
            <pc:sldMk cId="1963943271" sldId="267"/>
            <ac:spMk id="30" creationId="{FA0E3A8A-A9A5-0CC7-2BCD-4C566428E525}"/>
          </ac:spMkLst>
        </pc:spChg>
        <pc:spChg chg="add mod">
          <ac:chgData name="Javier Segura" userId="ba0c7f92-275b-41ac-9f4b-3c90aa50b7f8" providerId="ADAL" clId="{2D466A90-CB88-4994-A963-36088F289CB4}" dt="2023-04-15T20:43:26.991" v="202" actId="20577"/>
          <ac:spMkLst>
            <pc:docMk/>
            <pc:sldMk cId="1963943271" sldId="267"/>
            <ac:spMk id="31" creationId="{289F09DC-2D5E-77AE-D9CD-78157D77F883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32" creationId="{1B26EA2F-EB7C-6B24-7E0B-84F8C4EAB878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33" creationId="{98B3F2DF-160C-98EC-105F-D619590DE943}"/>
          </ac:spMkLst>
        </pc:spChg>
        <pc:spChg chg="add 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34" creationId="{64F77B72-D02B-122F-5496-603BD947EF2D}"/>
          </ac:spMkLst>
        </pc:spChg>
        <pc:spChg chg="add 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35" creationId="{4E9F9711-0650-FFD3-C4F7-CA6357F44336}"/>
          </ac:spMkLst>
        </pc:spChg>
        <pc:spChg chg="add 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36" creationId="{D72D99DA-C339-1AC2-4CDD-100A0BF4F268}"/>
          </ac:spMkLst>
        </pc:spChg>
        <pc:grpChg chg="add mod">
          <ac:chgData name="Javier Segura" userId="ba0c7f92-275b-41ac-9f4b-3c90aa50b7f8" providerId="ADAL" clId="{2D466A90-CB88-4994-A963-36088F289CB4}" dt="2023-04-29T12:53:22.859" v="562" actId="571"/>
          <ac:grpSpMkLst>
            <pc:docMk/>
            <pc:sldMk cId="1963943271" sldId="267"/>
            <ac:grpSpMk id="3" creationId="{84D1CF2B-2696-97D0-667A-DE5F4430E751}"/>
          </ac:grpSpMkLst>
        </pc:grpChg>
        <pc:grpChg chg="add mod">
          <ac:chgData name="Javier Segura" userId="ba0c7f92-275b-41ac-9f4b-3c90aa50b7f8" providerId="ADAL" clId="{2D466A90-CB88-4994-A963-36088F289CB4}" dt="2023-04-16T15:48:22.388" v="246" actId="1035"/>
          <ac:grpSpMkLst>
            <pc:docMk/>
            <pc:sldMk cId="1963943271" sldId="267"/>
            <ac:grpSpMk id="5" creationId="{A13186B4-AF40-D667-485E-6026FBF48833}"/>
          </ac:grpSpMkLst>
        </pc:grpChg>
        <pc:grpChg chg="add mod">
          <ac:chgData name="Javier Segura" userId="ba0c7f92-275b-41ac-9f4b-3c90aa50b7f8" providerId="ADAL" clId="{2D466A90-CB88-4994-A963-36088F289CB4}" dt="2023-04-16T15:48:22.388" v="246" actId="1035"/>
          <ac:grpSpMkLst>
            <pc:docMk/>
            <pc:sldMk cId="1963943271" sldId="267"/>
            <ac:grpSpMk id="6" creationId="{81B3F992-FA00-5B87-1438-4E16DD5DEA04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1" creationId="{2A55AD78-0C97-2E5F-4764-B73A851B81F5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2" creationId="{3864675A-D646-BB61-298C-DA65CAA1DFB2}"/>
          </ac:grpSpMkLst>
        </pc:grpChg>
        <pc:grpChg chg="add mod">
          <ac:chgData name="Javier Segura" userId="ba0c7f92-275b-41ac-9f4b-3c90aa50b7f8" providerId="ADAL" clId="{2D466A90-CB88-4994-A963-36088F289CB4}" dt="2023-04-29T12:53:22.859" v="562" actId="571"/>
          <ac:grpSpMkLst>
            <pc:docMk/>
            <pc:sldMk cId="1963943271" sldId="267"/>
            <ac:grpSpMk id="30" creationId="{0C971AFB-56C1-319D-5ADD-B41E0AAA33B2}"/>
          </ac:grpSpMkLst>
        </pc:grpChg>
        <pc:picChg chg="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3" creationId="{1E247ECF-3F1B-1285-BE63-D2792A4702EB}"/>
          </ac:picMkLst>
        </pc:picChg>
        <pc:picChg chg="add 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1026" creationId="{83EB6D1E-5552-F3BD-96F9-FAB97AB137A7}"/>
          </ac:picMkLst>
        </pc:picChg>
        <pc:picChg chg="add mod">
          <ac:chgData name="Javier Segura" userId="ba0c7f92-275b-41ac-9f4b-3c90aa50b7f8" providerId="ADAL" clId="{2D466A90-CB88-4994-A963-36088F289CB4}" dt="2023-04-15T20:42:30.327" v="137" actId="1076"/>
          <ac:picMkLst>
            <pc:docMk/>
            <pc:sldMk cId="1963943271" sldId="267"/>
            <ac:picMk id="1028" creationId="{E0CEAE9A-81B7-CE67-9D43-619C726A4EB7}"/>
          </ac:picMkLst>
        </pc:picChg>
        <pc:picChg chg="add mod">
          <ac:chgData name="Javier Segura" userId="ba0c7f92-275b-41ac-9f4b-3c90aa50b7f8" providerId="ADAL" clId="{2D466A90-CB88-4994-A963-36088F289CB4}" dt="2023-04-15T20:42:28.217" v="136" actId="1076"/>
          <ac:picMkLst>
            <pc:docMk/>
            <pc:sldMk cId="1963943271" sldId="267"/>
            <ac:picMk id="1030" creationId="{EE835F60-D03B-1E2C-07C7-732217EB7788}"/>
          </ac:picMkLst>
        </pc:picChg>
      </pc:sldChg>
      <pc:sldChg chg="modSp mod">
        <pc:chgData name="Javier Segura" userId="ba0c7f92-275b-41ac-9f4b-3c90aa50b7f8" providerId="ADAL" clId="{2D466A90-CB88-4994-A963-36088F289CB4}" dt="2023-04-29T12:54:07.744" v="566" actId="207"/>
        <pc:sldMkLst>
          <pc:docMk/>
          <pc:sldMk cId="3523566624" sldId="268"/>
        </pc:sldMkLst>
        <pc:spChg chg="mod">
          <ac:chgData name="Javier Segura" userId="ba0c7f92-275b-41ac-9f4b-3c90aa50b7f8" providerId="ADAL" clId="{2D466A90-CB88-4994-A963-36088F289CB4}" dt="2023-04-29T12:54:07.744" v="566" actId="207"/>
          <ac:spMkLst>
            <pc:docMk/>
            <pc:sldMk cId="3523566624" sldId="268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29T12:54:07.744" v="566" actId="207"/>
          <ac:spMkLst>
            <pc:docMk/>
            <pc:sldMk cId="3523566624" sldId="268"/>
            <ac:spMk id="8" creationId="{0DD8C19F-6B4A-020C-FA73-5EAE8CAFE290}"/>
          </ac:spMkLst>
        </pc:spChg>
      </pc:sldChg>
      <pc:sldChg chg="addSp modSp mod">
        <pc:chgData name="Javier Segura" userId="ba0c7f92-275b-41ac-9f4b-3c90aa50b7f8" providerId="ADAL" clId="{2D466A90-CB88-4994-A963-36088F289CB4}" dt="2023-04-29T12:54:27.072" v="567" actId="207"/>
        <pc:sldMkLst>
          <pc:docMk/>
          <pc:sldMk cId="3773941867" sldId="269"/>
        </pc:sldMkLst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4" creationId="{42C5F4FF-C21C-80F9-0823-EBF52E98BE0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5" creationId="{543B73B5-2AEC-2664-E9EC-7B940308F98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6" creationId="{2EFCA1F4-9620-5C3E-41FE-3268A34A616A}"/>
          </ac:spMkLst>
        </pc:spChg>
        <pc:spChg chg="mod">
          <ac:chgData name="Javier Segura" userId="ba0c7f92-275b-41ac-9f4b-3c90aa50b7f8" providerId="ADAL" clId="{2D466A90-CB88-4994-A963-36088F289CB4}" dt="2023-04-29T12:54:27.072" v="567" actId="207"/>
          <ac:spMkLst>
            <pc:docMk/>
            <pc:sldMk cId="3773941867" sldId="269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29T12:54:27.072" v="567" actId="207"/>
          <ac:spMkLst>
            <pc:docMk/>
            <pc:sldMk cId="3773941867" sldId="269"/>
            <ac:spMk id="8" creationId="{0DD8C19F-6B4A-020C-FA73-5EAE8CAFE29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9" creationId="{A25DAEB0-7008-6A8A-C989-CAB955AFB0FC}"/>
          </ac:spMkLst>
        </pc:spChg>
        <pc:spChg chg="add mod">
          <ac:chgData name="Javier Segura" userId="ba0c7f92-275b-41ac-9f4b-3c90aa50b7f8" providerId="ADAL" clId="{2D466A90-CB88-4994-A963-36088F289CB4}" dt="2023-04-29T12:54:27.072" v="567" actId="207"/>
          <ac:spMkLst>
            <pc:docMk/>
            <pc:sldMk cId="3773941867" sldId="269"/>
            <ac:spMk id="10" creationId="{A105AF9D-C70A-8837-8C25-47717F391A50}"/>
          </ac:spMkLst>
        </pc:spChg>
        <pc:spChg chg="mod">
          <ac:chgData name="Javier Segura" userId="ba0c7f92-275b-41ac-9f4b-3c90aa50b7f8" providerId="ADAL" clId="{2D466A90-CB88-4994-A963-36088F289CB4}" dt="2023-04-29T12:54:27.072" v="567" actId="207"/>
          <ac:spMkLst>
            <pc:docMk/>
            <pc:sldMk cId="3773941867" sldId="269"/>
            <ac:spMk id="13" creationId="{9675536E-2E1D-D3FC-F9B8-D538DE58BD29}"/>
          </ac:spMkLst>
        </pc:spChg>
        <pc:spChg chg="mod">
          <ac:chgData name="Javier Segura" userId="ba0c7f92-275b-41ac-9f4b-3c90aa50b7f8" providerId="ADAL" clId="{2D466A90-CB88-4994-A963-36088F289CB4}" dt="2023-04-29T12:54:27.072" v="567" actId="207"/>
          <ac:spMkLst>
            <pc:docMk/>
            <pc:sldMk cId="3773941867" sldId="269"/>
            <ac:spMk id="14" creationId="{F1A4E61A-47B2-BB5C-D21B-CAE36907F6E7}"/>
          </ac:spMkLst>
        </pc:spChg>
        <pc:picChg chg="add mod">
          <ac:chgData name="Javier Segura" userId="ba0c7f92-275b-41ac-9f4b-3c90aa50b7f8" providerId="ADAL" clId="{2D466A90-CB88-4994-A963-36088F289CB4}" dt="2023-04-16T15:56:44.003" v="521" actId="1036"/>
          <ac:picMkLst>
            <pc:docMk/>
            <pc:sldMk cId="3773941867" sldId="269"/>
            <ac:picMk id="2" creationId="{26A9B11D-CCC6-80F6-0451-7B082DF2261C}"/>
          </ac:picMkLst>
        </pc:picChg>
        <pc:picChg chg="add mod">
          <ac:chgData name="Javier Segura" userId="ba0c7f92-275b-41ac-9f4b-3c90aa50b7f8" providerId="ADAL" clId="{2D466A90-CB88-4994-A963-36088F289CB4}" dt="2023-04-16T15:56:44.003" v="521" actId="1036"/>
          <ac:picMkLst>
            <pc:docMk/>
            <pc:sldMk cId="3773941867" sldId="269"/>
            <ac:picMk id="3" creationId="{22517797-7BFB-3A85-1631-73F49B7E00E6}"/>
          </ac:picMkLst>
        </pc:picChg>
      </pc:sldChg>
      <pc:sldChg chg="modSp mod">
        <pc:chgData name="Javier Segura" userId="ba0c7f92-275b-41ac-9f4b-3c90aa50b7f8" providerId="ADAL" clId="{2D466A90-CB88-4994-A963-36088F289CB4}" dt="2023-04-29T12:55:08.430" v="570" actId="207"/>
        <pc:sldMkLst>
          <pc:docMk/>
          <pc:sldMk cId="332249914" sldId="272"/>
        </pc:sldMkLst>
        <pc:spChg chg="mod">
          <ac:chgData name="Javier Segura" userId="ba0c7f92-275b-41ac-9f4b-3c90aa50b7f8" providerId="ADAL" clId="{2D466A90-CB88-4994-A963-36088F289CB4}" dt="2023-04-29T12:55:08.430" v="570" actId="207"/>
          <ac:spMkLst>
            <pc:docMk/>
            <pc:sldMk cId="332249914" sldId="272"/>
            <ac:spMk id="7" creationId="{38EBF998-1F7F-7DBC-EE99-A4559E07C184}"/>
          </ac:spMkLst>
        </pc:spChg>
      </pc:sldChg>
      <pc:sldChg chg="del">
        <pc:chgData name="Javier Segura" userId="ba0c7f92-275b-41ac-9f4b-3c90aa50b7f8" providerId="ADAL" clId="{2D466A90-CB88-4994-A963-36088F289CB4}" dt="2023-04-29T10:18:08.462" v="531" actId="2696"/>
        <pc:sldMkLst>
          <pc:docMk/>
          <pc:sldMk cId="1404373035" sldId="273"/>
        </pc:sldMkLst>
      </pc:sldChg>
      <pc:sldChg chg="delSp mod">
        <pc:chgData name="Javier Segura" userId="ba0c7f92-275b-41ac-9f4b-3c90aa50b7f8" providerId="ADAL" clId="{2D466A90-CB88-4994-A963-36088F289CB4}" dt="2023-04-29T10:18:02.449" v="530" actId="478"/>
        <pc:sldMkLst>
          <pc:docMk/>
          <pc:sldMk cId="2974148432" sldId="277"/>
        </pc:sldMkLst>
        <pc:spChg chg="del">
          <ac:chgData name="Javier Segura" userId="ba0c7f92-275b-41ac-9f4b-3c90aa50b7f8" providerId="ADAL" clId="{2D466A90-CB88-4994-A963-36088F289CB4}" dt="2023-04-29T10:18:02.449" v="530" actId="478"/>
          <ac:spMkLst>
            <pc:docMk/>
            <pc:sldMk cId="2974148432" sldId="277"/>
            <ac:spMk id="3" creationId="{0F1B154C-6A87-F203-6BFE-98EF116BC3C4}"/>
          </ac:spMkLst>
        </pc:spChg>
      </pc:sldChg>
      <pc:sldChg chg="addSp delSp modSp add mod">
        <pc:chgData name="Javier Segura" userId="ba0c7f92-275b-41ac-9f4b-3c90aa50b7f8" providerId="ADAL" clId="{2D466A90-CB88-4994-A963-36088F289CB4}" dt="2023-04-29T12:54:50.493" v="568" actId="207"/>
        <pc:sldMkLst>
          <pc:docMk/>
          <pc:sldMk cId="1338367176" sldId="278"/>
        </pc:sldMkLst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4" creationId="{42C5F4FF-C21C-80F9-0823-EBF52E98BE00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5" creationId="{543B73B5-2AEC-2664-E9EC-7B940308F980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6" creationId="{2EFCA1F4-9620-5C3E-41FE-3268A34A616A}"/>
          </ac:spMkLst>
        </pc:spChg>
        <pc:spChg chg="mod">
          <ac:chgData name="Javier Segura" userId="ba0c7f92-275b-41ac-9f4b-3c90aa50b7f8" providerId="ADAL" clId="{2D466A90-CB88-4994-A963-36088F289CB4}" dt="2023-04-29T12:54:50.493" v="568" actId="207"/>
          <ac:spMkLst>
            <pc:docMk/>
            <pc:sldMk cId="1338367176" sldId="278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29T12:54:50.493" v="568" actId="207"/>
          <ac:spMkLst>
            <pc:docMk/>
            <pc:sldMk cId="1338367176" sldId="278"/>
            <ac:spMk id="8" creationId="{0DD8C19F-6B4A-020C-FA73-5EAE8CAFE290}"/>
          </ac:spMkLst>
        </pc:spChg>
        <pc:spChg chg="del mod">
          <ac:chgData name="Javier Segura" userId="ba0c7f92-275b-41ac-9f4b-3c90aa50b7f8" providerId="ADAL" clId="{2D466A90-CB88-4994-A963-36088F289CB4}" dt="2023-04-16T16:00:59.274" v="526" actId="478"/>
          <ac:spMkLst>
            <pc:docMk/>
            <pc:sldMk cId="1338367176" sldId="278"/>
            <ac:spMk id="9" creationId="{A25DAEB0-7008-6A8A-C989-CAB955AFB0FC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10" creationId="{A105AF9D-C70A-8837-8C25-47717F391A50}"/>
          </ac:spMkLst>
        </pc:spChg>
        <pc:picChg chg="del">
          <ac:chgData name="Javier Segura" userId="ba0c7f92-275b-41ac-9f4b-3c90aa50b7f8" providerId="ADAL" clId="{2D466A90-CB88-4994-A963-36088F289CB4}" dt="2023-04-16T16:00:55.286" v="524" actId="478"/>
          <ac:picMkLst>
            <pc:docMk/>
            <pc:sldMk cId="1338367176" sldId="278"/>
            <ac:picMk id="2" creationId="{26A9B11D-CCC6-80F6-0451-7B082DF2261C}"/>
          </ac:picMkLst>
        </pc:picChg>
        <pc:picChg chg="del">
          <ac:chgData name="Javier Segura" userId="ba0c7f92-275b-41ac-9f4b-3c90aa50b7f8" providerId="ADAL" clId="{2D466A90-CB88-4994-A963-36088F289CB4}" dt="2023-04-16T16:00:55.286" v="524" actId="478"/>
          <ac:picMkLst>
            <pc:docMk/>
            <pc:sldMk cId="1338367176" sldId="278"/>
            <ac:picMk id="3" creationId="{22517797-7BFB-3A85-1631-73F49B7E00E6}"/>
          </ac:picMkLst>
        </pc:picChg>
        <pc:picChg chg="add mod">
          <ac:chgData name="Javier Segura" userId="ba0c7f92-275b-41ac-9f4b-3c90aa50b7f8" providerId="ADAL" clId="{2D466A90-CB88-4994-A963-36088F289CB4}" dt="2023-04-16T16:01:01.868" v="528" actId="1076"/>
          <ac:picMkLst>
            <pc:docMk/>
            <pc:sldMk cId="1338367176" sldId="278"/>
            <ac:picMk id="11" creationId="{AF89C92A-4AC9-023D-B31B-F3E948B7F8CB}"/>
          </ac:picMkLst>
        </pc:picChg>
      </pc:sldChg>
      <pc:sldChg chg="addSp delSp modSp mod">
        <pc:chgData name="Javier Segura" userId="ba0c7f92-275b-41ac-9f4b-3c90aa50b7f8" providerId="ADAL" clId="{2D466A90-CB88-4994-A963-36088F289CB4}" dt="2023-04-29T12:55:22.463" v="571" actId="207"/>
        <pc:sldMkLst>
          <pc:docMk/>
          <pc:sldMk cId="2479857810" sldId="279"/>
        </pc:sldMkLst>
        <pc:spChg chg="add del mod">
          <ac:chgData name="Javier Segura" userId="ba0c7f92-275b-41ac-9f4b-3c90aa50b7f8" providerId="ADAL" clId="{2D466A90-CB88-4994-A963-36088F289CB4}" dt="2023-04-29T10:32:15.069" v="558"/>
          <ac:spMkLst>
            <pc:docMk/>
            <pc:sldMk cId="2479857810" sldId="279"/>
            <ac:spMk id="3" creationId="{C73B7DD2-2D23-768C-238A-5BF8E1AB5F8C}"/>
          </ac:spMkLst>
        </pc:spChg>
        <pc:spChg chg="mod">
          <ac:chgData name="Javier Segura" userId="ba0c7f92-275b-41ac-9f4b-3c90aa50b7f8" providerId="ADAL" clId="{2D466A90-CB88-4994-A963-36088F289CB4}" dt="2023-04-29T12:55:22.463" v="571" actId="207"/>
          <ac:spMkLst>
            <pc:docMk/>
            <pc:sldMk cId="2479857810" sldId="279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29T12:55:22.463" v="571" actId="207"/>
          <ac:spMkLst>
            <pc:docMk/>
            <pc:sldMk cId="2479857810" sldId="279"/>
            <ac:spMk id="8" creationId="{0DD8C19F-6B4A-020C-FA73-5EAE8CAFE290}"/>
          </ac:spMkLst>
        </pc:spChg>
        <pc:picChg chg="add mod">
          <ac:chgData name="Javier Segura" userId="ba0c7f92-275b-41ac-9f4b-3c90aa50b7f8" providerId="ADAL" clId="{2D466A90-CB88-4994-A963-36088F289CB4}" dt="2023-04-29T10:32:21.446" v="560" actId="1076"/>
          <ac:picMkLst>
            <pc:docMk/>
            <pc:sldMk cId="2479857810" sldId="279"/>
            <ac:picMk id="5" creationId="{7FD96C86-3273-00D8-21BF-18BCCECE5F7B}"/>
          </ac:picMkLst>
        </pc:picChg>
      </pc:sldChg>
      <pc:sldChg chg="modSp mod">
        <pc:chgData name="Javier Segura" userId="ba0c7f92-275b-41ac-9f4b-3c90aa50b7f8" providerId="ADAL" clId="{2D466A90-CB88-4994-A963-36088F289CB4}" dt="2023-04-29T12:55:01.429" v="569" actId="207"/>
        <pc:sldMkLst>
          <pc:docMk/>
          <pc:sldMk cId="834378180" sldId="281"/>
        </pc:sldMkLst>
        <pc:spChg chg="mod">
          <ac:chgData name="Javier Segura" userId="ba0c7f92-275b-41ac-9f4b-3c90aa50b7f8" providerId="ADAL" clId="{2D466A90-CB88-4994-A963-36088F289CB4}" dt="2023-04-29T12:55:01.429" v="569" actId="207"/>
          <ac:spMkLst>
            <pc:docMk/>
            <pc:sldMk cId="834378180" sldId="281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29T12:55:01.429" v="569" actId="207"/>
          <ac:spMkLst>
            <pc:docMk/>
            <pc:sldMk cId="834378180" sldId="281"/>
            <ac:spMk id="8" creationId="{0DD8C19F-6B4A-020C-FA73-5EAE8CAFE290}"/>
          </ac:spMkLst>
        </pc:spChg>
      </pc:sldChg>
      <pc:sldChg chg="modSp mod">
        <pc:chgData name="Javier Segura" userId="ba0c7f92-275b-41ac-9f4b-3c90aa50b7f8" providerId="ADAL" clId="{2D466A90-CB88-4994-A963-36088F289CB4}" dt="2023-04-29T12:55:34.819" v="572" actId="207"/>
        <pc:sldMkLst>
          <pc:docMk/>
          <pc:sldMk cId="3421288381" sldId="285"/>
        </pc:sldMkLst>
        <pc:spChg chg="mod">
          <ac:chgData name="Javier Segura" userId="ba0c7f92-275b-41ac-9f4b-3c90aa50b7f8" providerId="ADAL" clId="{2D466A90-CB88-4994-A963-36088F289CB4}" dt="2023-04-29T12:55:34.819" v="572" actId="207"/>
          <ac:spMkLst>
            <pc:docMk/>
            <pc:sldMk cId="3421288381" sldId="285"/>
            <ac:spMk id="2" creationId="{11A7E5EA-3BF4-CE30-3186-BE57FE73CF6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302D3AD-FD1B-8286-527A-0C3A314A5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539C8F60-D223-ECF9-CFE5-C05B6D031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E34846B-0D3E-1A74-F6FF-041AE7EEB9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FB3BBE3-8BDB-F954-5ADA-F5E713263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9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738-599D-7001-FDE2-0CF59A24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E649A-BC7B-F34D-51B7-C2D6D5DF6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31FD0-E1D2-53A3-F54C-06435DD77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85903-01AB-8732-3C78-15740055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30525-A176-40EE-3D18-6374BDE0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E5103-2472-B11B-E091-10F13D8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4236-D87C-E91A-9817-37125AD4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3A3AD-EC70-4C2C-142A-871473FF2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E5A4-2FEF-A7FD-9E42-2D0A812B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E594-3641-AA74-0BC3-46F34C4B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26A66-2576-6866-1666-9B978BDC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761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BB747-BA74-7A77-D5A0-8EA8D42F9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C280A-AD23-993E-DB77-141E0A14E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F5BB5-95AB-2280-414D-452224F6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9B974-74AF-550E-BD73-BD321610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A38F1-A254-590B-BAA1-01841064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8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16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51AA36-FE87-CA3B-9653-66CFC61F58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0B2B3E8-CA27-C1C2-0ABA-19531D265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2E00D52F-3F89-B38C-9D5F-1FDEBD6BA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9064B92-219C-C968-DAA7-85CCB7B1A4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0EED92B-3A85-5AF6-3A25-6697065ECA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80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E9F2-BF76-ACC8-D12D-9D2789B3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87D4-C2F0-7AD7-086F-E0976B112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469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152D-C012-BD40-BA89-7F5F6C7F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96D2-A8BA-CAEF-3AA3-66313C9D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44AD-7BF8-A588-8164-7C00A8E8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ADD07-A74E-19BC-F6CF-3CCBCBD1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E1D3-9C21-9873-8D9B-C02CF778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99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2E00-8598-CC22-76DC-9AB5151D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A94E-CA35-A37E-5F10-D9F837FDD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E9DD4-7659-0FD7-ED08-B7738282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E7007-DB8F-419B-9DEE-ECC5BE67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E480C-036E-10BF-2B29-1372257B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6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8B4B-BFF2-9E67-0DA7-A47E9DD1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89A73-85ED-4220-B08D-8700971D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5A41F-E5D8-FF48-B6A9-35AD1DA22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77EC4-4DF4-D91C-0969-4A16393E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95756-8310-4540-7868-7609B2D8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90C1-6658-62AC-F630-80378D83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95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26D3-84D7-11D3-5779-101A15C2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A720E-66C5-5F3F-DCCF-4F300C8AE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719F2-E1F7-E9B9-65E2-A8B92D5DF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D16E7-D51B-84B8-8951-FF48A407F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629A1-26FD-1AB8-5C80-6F666A42D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4F24D-EDA7-ED3F-2349-625FAB00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67A25-AEE5-499B-D934-8C86E6D1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E9A04-2A91-D455-A41F-0C4C9FDA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3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07CB-A963-F49E-A8D6-C615B6D6E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ED455-CF95-8A80-9918-FBFBBC73E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B03D-1220-78C2-DFD6-2B005BA1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50D94-15F1-DC8B-09A8-CC22F74A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2332-24B3-BC47-3404-2067A3C7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26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17FC-FAD6-A722-4336-BDFB270D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E1466-BE34-7F24-F83A-91D00C59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A2BF2-EC36-6892-64CC-3C0F8307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00EED-C612-D1F9-20A2-5CDE1A00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917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0D486-1471-9A0E-7442-DB6A0AEF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87EA2-D9C2-047A-8C55-D572D9BF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C0EC5-6BAB-FFF2-54EE-2AD2A96A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403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19E0-4752-2BB5-4FA1-FFEF51E0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7665-30BA-D309-D32C-233E9627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26BA-1BD7-78A8-5C8C-0B62C4E92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E3208-9139-ED8E-CF01-7C861C7D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1DDF9-0CFD-38ED-6EE0-0CADEC73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06B9E-FB6A-67E5-87DF-EA5467AE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120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5716-6892-E72F-43E7-F17662B8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03D51-3DEA-F8DA-217C-404EDE0F3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A46EC-86DD-5BE8-1DE6-FDAF9FFFE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09707-6290-AFF9-F5F6-F7DC3353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8C70D-F474-894E-4BF8-910CE495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88647-B8FF-2E0E-BCEB-9B6C672A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128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F30A-CBAC-631E-685F-F9B186E0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AC2CA-27C1-ECBB-9585-C1E456DF5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E302-C7B3-3442-CB0C-DF31C6D5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44C93-0155-39C2-16A4-6B2DB721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F6BD-3471-FDA2-4998-4333CE46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732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6681D-E99A-9816-A3A1-89A204B17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15FB5-A8E7-2D46-65E1-B889CD731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97E1-F8B6-134A-21B3-E32191EE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5F46-F489-DD20-FDDC-93E5AA56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B859-0E95-3C12-858D-5A619E94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975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09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B71C2A-36D5-46DB-5B56-8426555AF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0D6429E-88E3-975E-23BE-30F454C10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00" y="2364296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33B0FAE3-D871-DFBB-0F1C-AD085A9FB5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FB98DE0-95A2-28BD-1584-C34E6BE096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CBD9C59-CDA4-0F2B-31B3-CFE83D9E53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11" y="2633167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17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7B15-03C0-3DA2-7A30-421F08FA9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7EF88-6725-9701-E9D1-5AC4E3F85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714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79A3-D7BA-B286-F666-0C0F1590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F083-647F-A92F-E977-DE3B2153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3EB3B-45AA-3C5A-2AA9-208FD37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F310D-3D21-2F26-7866-E197108A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B962-4E51-2227-6109-6A586A9A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6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BD45-9AA7-FC36-A36A-9986D9DB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597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8F0E-FB60-4FC1-C82F-CC5DB8FB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4AFBB-F83E-3EAF-7327-2B50A974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B5D5-82E5-2BF5-DB44-15D030AB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D65DF-141E-D737-E8B7-9C2C7BC5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A0D27-5DA5-979F-FF20-EE3CCDF3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0896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4A20-EC77-F708-618E-DB9EFFF1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3100-C37F-1D51-4711-7DCBD959D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11499-F7A1-CEB8-DABE-BBF619E94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42BA9-4C83-552C-0FC6-7ED8FF28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9E4A-A5E2-F23D-463B-E900A3DA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BA359-1729-B546-EDCC-21947A5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15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4F1A-CEFA-4BFE-0DC7-8FD70B4F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77D10-1F6F-EC5B-2AC8-607CEA477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220EA-0AED-8197-BAAE-8EF193B9F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1AD4B-6FDF-022D-CC88-B6A5152D6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FE2A9-BC00-A2DE-C575-5546984C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B0244-7C18-535F-63AA-95B0B02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5C539-EA21-5EED-C6C3-1430AEE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2824F-CA73-E9D8-F814-4C3F7B53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95B0-D756-BD93-1D96-C25570F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43164-2D68-4854-5187-F83303C6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2092A-F5D9-60AC-60AA-892F05BE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91A29-3630-5F54-3608-890A7A0B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09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F5D6F-4C8C-EC19-DA21-C06E3614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47CB2-1475-A459-2E58-671E5A58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87C4-DEC9-D9FA-836E-E6E90789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92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993B-B069-247A-9DA9-22CB01D8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2433-9D7C-807B-F9B2-C30B8F15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3993A-4B1A-187F-98A9-015DF85FE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C6FF4-9EEF-4131-FB1E-65546A49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A9165-EC14-5E15-0696-F38E0269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3DB6-9C9A-E7F5-92F9-000B7A03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3370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3542-0C01-F37D-BC29-23DCF3E9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93136-5D27-1C87-CD67-26198A903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309D0-94F8-020B-D7A3-E66586D08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356CA-253E-D1AF-011F-802A1865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E42A6-BE00-B4B7-64C4-37DEEB3D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EE9CF-7DE5-2356-DCBE-644962A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84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EB3C-3D4F-3851-BBC0-28B663DF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A3C31-F0EE-BCCE-54F0-7DD47649E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89116-AEBF-F5F5-D306-8CCFA8AE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E8FA5-8B62-065F-2A4C-0EF0D8B2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115D4-762D-1696-D310-981966FB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288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46736-102B-9C10-9932-723BD5C7D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96AD6-CE81-5A15-D4CA-73470C642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F755-8DFC-F003-DF07-588DFC34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8B7C6-F246-5036-F899-CDAC6EE2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AC561-4B58-E6C8-9D4B-2083054E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097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02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1948-DEEF-8860-3CFC-DAA27787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C05D8-DB23-93FB-29FB-40659CBDE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7FBF-390B-F981-5D2B-95A0A059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86D7-57D3-476F-4E48-16472D7D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898E-824F-784D-8521-6E9C3D63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665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177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FC3-7DA9-4107-A611-8D1C819ECA6C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57C36-F5B0-050E-B7DF-7CA689192A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D5C0CB1-85E1-5777-183D-E9C050564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6F5DA84-B5C9-15E5-3111-BCC661D3F2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5D2E270-FC61-5BB2-B639-BC65C8AB9B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42167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F92B6A9-6D0A-EA61-6AFA-4026F0D077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03" y="4308743"/>
            <a:ext cx="4114800" cy="838390"/>
          </a:xfrm>
          <a:prstGeom prst="rect">
            <a:avLst/>
          </a:prstGeom>
        </p:spPr>
      </p:pic>
      <p:pic>
        <p:nvPicPr>
          <p:cNvPr id="12" name="Picture 11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3CED8B41-8BEE-6C38-E8CA-AD0856F72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96" y="4242070"/>
            <a:ext cx="2175531" cy="9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22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C6DD-9219-F2D6-2DB1-79E199D0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965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EE7C-1F84-7735-5B4B-2E845F8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904E-FC39-F12D-20C5-004DB82FC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414E-B6F0-BB18-ED74-95E08FEB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D459-E326-2382-B671-86F05A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2FB5-9A51-5B2A-32A6-A1440C76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37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1A38-D67B-EC5F-B6BB-1A224A10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27FA3-033F-734A-68A4-3EBAD4F1F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28DF-47DD-30A9-FF87-B3D03592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1108E-4F3B-1479-DAE4-78AC1EBF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0A2B8-B4E4-2322-0DE3-29A1CFCF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5686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5AC3-7CD6-0AD9-4D6D-A01E3776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8110-61E4-B3D3-804C-8CC4C2B10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1AB3E-D6F9-AF9C-7FFF-355B3CDC0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AF2FC-1C33-4B24-1659-E7408BE8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0980-30DF-DBCA-D344-E02F175B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24746-0963-CD36-0000-1832845F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44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FD76-AFA6-3ABB-627C-8C6F5938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E800-BB0E-56B3-CDCD-FB28444CB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CEA93-93DB-C772-5B9B-7E31F2286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FCD3B-FA9D-E001-4061-64B0AD577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EA1CC-55B9-017B-5772-CF0556A46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66133-F8B3-6993-08F8-448AAB8C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5FE11-9B25-3803-D7AB-975617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4FF1C-708A-E28A-252C-88B5C95F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2925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8CC5-EDDA-22FF-FA79-86F2F968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FE3EF-B3A8-969F-B6E8-3BB2FA30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BA946-B824-4DB2-3BD5-66000BB0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822B-072F-8150-672F-B585A61D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793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E1181-7A25-5C67-B069-B5F5DA7B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7C6B1-43B4-0264-434F-09228DEF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3F9FF-C5B1-D263-BA34-71CFFF29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86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92E8-9E8B-C5FC-6E13-3EA99164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8110-CFD7-41C4-AFD2-36D57AC3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56D8-8005-FC3B-8E9D-76192C287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DD795-7108-A677-BB22-B851A358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07E01-15B6-88E4-0305-9C2D7C8F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6D07A-9C47-97C7-050D-AB04F909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51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3D9E-AD96-5388-9695-A58DC81E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2CF2-F4E5-640A-F52D-FC784F8FA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3AEE2-3F7A-437E-F7AA-834B1C58A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94815-A87F-6421-9F31-522EE7FD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645C3-2DBE-A966-7A62-6E05CD41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64462-F5BB-AF37-3FE5-F5A54988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BD58-3254-60D8-ED2D-02F98DA2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A750C-D851-3F70-7032-6D1A513A0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28C5C-40CB-63C5-F2D2-A2F18E3CB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E33FB-FF41-E574-EBD9-64718F1A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358C9-653F-F548-2AE6-92282C14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E5B83-CC0A-71B1-3E7B-B817C52F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544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1183-E1F1-CA55-1CD6-B2227F1F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85215-8296-0D46-8D51-F789B87FA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FA6F-4840-9020-342E-4090457B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E670-0415-6A77-B1B9-14CBB620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EEB6-9298-0F48-25BB-0360CC55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9888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C974A-09FE-46FF-EF60-42BCB41DE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D6087-C073-6151-20FD-F3825932C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02172-820D-2088-4093-25F2032F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898E-4E26-2A1B-7A4E-9993A766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E9D6C-42F4-5D81-289F-D7DB6F2B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42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9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039F-F015-B22D-5E3F-3A8CF076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DCAA0-2B62-0C26-1A51-468166D12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2765-BE0D-ED5E-AAA0-E28220443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EEFAD-A3C6-0210-4549-095834D33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61CC8-0DBB-F541-6DDA-F800D3476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F6698-9BD4-84AE-3B83-23CF5E1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338C2-AFB4-8D65-39C0-4C3FFEE1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CA326-213B-A797-9724-91BDA098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71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0427-47A8-5AEA-8EF3-8C234B24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8D999-EE8A-530A-99C8-E48ECB69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02F85-669F-9DF4-A589-EB1C2D50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2180A-CB0C-F76B-982B-D0295EBB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99E96-FB26-8798-590E-80AA7A3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3EDB-7E78-366B-6134-859FD98C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8005F-938D-210E-B5C7-A0A2D054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0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D74-22C0-41D5-2F07-F9AFED45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9A48-42E5-CC43-80F2-6665B847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C5BF3-1E3E-89A0-700D-379486C54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27F6-6CCF-F5ED-D67A-DA9F053D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08D42-B041-D1DB-3C33-3DB6958B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E1EEF-6DCF-0ADD-D0E1-8C04E6A08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68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54FD-6787-9809-D86A-2CF5F4C7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BA3B-C8DB-0257-C81C-89E09146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592D3-2262-CD38-01DD-9CE938D4C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2037-CD18-A91B-C523-D9833AE63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919F-E788-204D-9CD7-7C3518BC3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8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A32794-D01B-B925-AC9F-A816CEA0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18F31-3EFD-CCB5-82A4-A2E55F701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DF92C-5700-89D2-1C32-0786FDB7A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1D8A-9389-2783-9CF6-FE6D05421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B3E2-D93E-1725-0E19-BDD368D14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07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2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E6597-CAFB-102F-4E17-53518771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B1517-D15C-19C4-17DE-3ED7AC81A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3DE26-74CB-C34A-CE6F-E88B647E4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26CD5-85F5-E9D3-8E65-C5474231C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3E96-2220-250A-592B-765182915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7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0C79E8-20DA-D868-F9E5-C5218DFC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00C-5C4D-8D94-D15C-17CE8B5E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3A7CE-743D-20E5-1189-CA36A28DB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A3FC3-7DA9-4107-A611-8D1C819ECA6C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96D81-B98D-DC9F-E0F3-EAD67A42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910A5-DA87-EA19-714C-C27645F69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5" r:id="rId2"/>
    <p:sldLayoutId id="2147483722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ocs.microsoft.com/en-us/power-apps/guidance/fusion-dev-ebook/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14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D7AE-12C6-C4A1-8F77-F0E413F1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DEMO – Power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D4DED-7B71-64AB-D689-4887E3D5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Create Custom Connector</a:t>
            </a:r>
          </a:p>
          <a:p>
            <a:r>
              <a:rPr lang="en-GB" sz="2800" dirty="0"/>
              <a:t>Power App application to connect to the API using Custom Connector</a:t>
            </a:r>
          </a:p>
        </p:txBody>
      </p:sp>
      <p:pic>
        <p:nvPicPr>
          <p:cNvPr id="10" name="Picture 9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0C9FD047-DCE6-9F1B-F554-36ADA5695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47" y="682897"/>
            <a:ext cx="6853962" cy="38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2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1A7E5EA-3BF4-CE30-3186-BE57FE73CF62}"/>
              </a:ext>
            </a:extLst>
          </p:cNvPr>
          <p:cNvSpPr txBox="1">
            <a:spLocks/>
          </p:cNvSpPr>
          <p:nvPr/>
        </p:nvSpPr>
        <p:spPr>
          <a:xfrm>
            <a:off x="683821" y="300144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9600" b="1" dirty="0"/>
              <a:t>Q &amp; A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42128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Resources</a:t>
            </a:r>
            <a:br>
              <a:rPr lang="en-GB" b="0" i="0" dirty="0">
                <a:effectLst/>
                <a:latin typeface="Söhne"/>
              </a:rPr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Ebook</a:t>
            </a:r>
            <a:r>
              <a:rPr lang="en-GB" b="0" i="0" dirty="0">
                <a:effectLst/>
                <a:latin typeface="Söhne"/>
              </a:rPr>
              <a:t> - Fusion development approach to building apps using Power Apps: </a:t>
            </a:r>
            <a:r>
              <a:rPr lang="en-GB" b="0" i="0" dirty="0">
                <a:effectLst/>
                <a:latin typeface="Sö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https://docs.microsoft.com/en-us/power-apps/guidance/fusion-dev-ebook/</a:t>
            </a:r>
            <a:endParaRPr lang="en-GB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Github</a:t>
            </a:r>
            <a:r>
              <a:rPr lang="en-GB" b="0" i="0" dirty="0">
                <a:effectLst/>
                <a:latin typeface="Söhne"/>
              </a:rPr>
              <a:t> Repo: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96C86-3273-00D8-21BF-18BCCECE5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817" y="3298723"/>
            <a:ext cx="2340604" cy="23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7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F2BBF8-F388-2C77-1BB2-9B4A9A56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52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45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B112B-658C-C0BE-F564-D80392F4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98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Speaker intro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CEAE9A-81B7-CE67-9D43-619C726A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3550350"/>
            <a:ext cx="194951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835F60-D03B-1E2C-07C7-732217EB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1558702"/>
            <a:ext cx="194133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A13186B4-AF40-D667-485E-6026FBF48833}"/>
              </a:ext>
            </a:extLst>
          </p:cNvPr>
          <p:cNvGrpSpPr/>
          <p:nvPr/>
        </p:nvGrpSpPr>
        <p:grpSpPr>
          <a:xfrm>
            <a:off x="1796677" y="4320597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23" name="Google Shape;13765;p85">
              <a:extLst>
                <a:ext uri="{FF2B5EF4-FFF2-40B4-BE49-F238E27FC236}">
                  <a16:creationId xmlns:a16="http://schemas.microsoft.com/office/drawing/2014/main" id="{619A45BA-BEB2-E39B-4FA2-1A27D52BAF4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66;p85">
              <a:extLst>
                <a:ext uri="{FF2B5EF4-FFF2-40B4-BE49-F238E27FC236}">
                  <a16:creationId xmlns:a16="http://schemas.microsoft.com/office/drawing/2014/main" id="{F138B022-EB17-BC28-28E5-86C071CFE21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67;p85">
              <a:extLst>
                <a:ext uri="{FF2B5EF4-FFF2-40B4-BE49-F238E27FC236}">
                  <a16:creationId xmlns:a16="http://schemas.microsoft.com/office/drawing/2014/main" id="{6DFBE9AA-5C0F-06EE-0FAB-CDD0437B3C18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68;p85">
              <a:extLst>
                <a:ext uri="{FF2B5EF4-FFF2-40B4-BE49-F238E27FC236}">
                  <a16:creationId xmlns:a16="http://schemas.microsoft.com/office/drawing/2014/main" id="{2E0968C6-431B-DA17-0603-B69C100A29A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3777;p85">
            <a:extLst>
              <a:ext uri="{FF2B5EF4-FFF2-40B4-BE49-F238E27FC236}">
                <a16:creationId xmlns:a16="http://schemas.microsoft.com/office/drawing/2014/main" id="{81B3F992-FA00-5B87-1438-4E16DD5DEA04}"/>
              </a:ext>
            </a:extLst>
          </p:cNvPr>
          <p:cNvGrpSpPr/>
          <p:nvPr/>
        </p:nvGrpSpPr>
        <p:grpSpPr>
          <a:xfrm>
            <a:off x="1796677" y="475726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21" name="Google Shape;13778;p85">
              <a:extLst>
                <a:ext uri="{FF2B5EF4-FFF2-40B4-BE49-F238E27FC236}">
                  <a16:creationId xmlns:a16="http://schemas.microsoft.com/office/drawing/2014/main" id="{75EBF165-D80F-2D40-03CB-6B4B924F9568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9;p85">
              <a:extLst>
                <a:ext uri="{FF2B5EF4-FFF2-40B4-BE49-F238E27FC236}">
                  <a16:creationId xmlns:a16="http://schemas.microsoft.com/office/drawing/2014/main" id="{16D069F8-6F2D-E965-8FED-7D3147333552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FF34235-A632-3E56-CAE1-A30E2440B15E}"/>
              </a:ext>
            </a:extLst>
          </p:cNvPr>
          <p:cNvSpPr txBox="1"/>
          <p:nvPr/>
        </p:nvSpPr>
        <p:spPr>
          <a:xfrm>
            <a:off x="2179985" y="435493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https://www.linkedin.com/in/xavisegura/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756BB92-38A6-4F21-6EE3-279425E92541}"/>
              </a:ext>
            </a:extLst>
          </p:cNvPr>
          <p:cNvSpPr txBox="1"/>
          <p:nvPr/>
        </p:nvSpPr>
        <p:spPr>
          <a:xfrm>
            <a:off x="2174159" y="478234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https://twitter.com/xavi_segcri</a:t>
            </a:r>
          </a:p>
        </p:txBody>
      </p:sp>
      <p:grpSp>
        <p:nvGrpSpPr>
          <p:cNvPr id="11" name="Google Shape;13764;p85">
            <a:extLst>
              <a:ext uri="{FF2B5EF4-FFF2-40B4-BE49-F238E27FC236}">
                <a16:creationId xmlns:a16="http://schemas.microsoft.com/office/drawing/2014/main" id="{2A55AD78-0C97-2E5F-4764-B73A851B81F5}"/>
              </a:ext>
            </a:extLst>
          </p:cNvPr>
          <p:cNvGrpSpPr/>
          <p:nvPr/>
        </p:nvGrpSpPr>
        <p:grpSpPr>
          <a:xfrm>
            <a:off x="1796677" y="2353117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17" name="Google Shape;13765;p85">
              <a:extLst>
                <a:ext uri="{FF2B5EF4-FFF2-40B4-BE49-F238E27FC236}">
                  <a16:creationId xmlns:a16="http://schemas.microsoft.com/office/drawing/2014/main" id="{46B4FC41-81BB-5C29-EE66-18D7FC81F7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66;p85">
              <a:extLst>
                <a:ext uri="{FF2B5EF4-FFF2-40B4-BE49-F238E27FC236}">
                  <a16:creationId xmlns:a16="http://schemas.microsoft.com/office/drawing/2014/main" id="{905665FF-8967-46F4-AB9F-D59A48B1973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67;p85">
              <a:extLst>
                <a:ext uri="{FF2B5EF4-FFF2-40B4-BE49-F238E27FC236}">
                  <a16:creationId xmlns:a16="http://schemas.microsoft.com/office/drawing/2014/main" id="{AB7B5C04-8E2D-A987-24E7-A5FAE7554A1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68;p85">
              <a:extLst>
                <a:ext uri="{FF2B5EF4-FFF2-40B4-BE49-F238E27FC236}">
                  <a16:creationId xmlns:a16="http://schemas.microsoft.com/office/drawing/2014/main" id="{AF9F341F-B578-1482-8607-8E433D8E262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777;p85">
            <a:extLst>
              <a:ext uri="{FF2B5EF4-FFF2-40B4-BE49-F238E27FC236}">
                <a16:creationId xmlns:a16="http://schemas.microsoft.com/office/drawing/2014/main" id="{3864675A-D646-BB61-298C-DA65CAA1DFB2}"/>
              </a:ext>
            </a:extLst>
          </p:cNvPr>
          <p:cNvGrpSpPr/>
          <p:nvPr/>
        </p:nvGrpSpPr>
        <p:grpSpPr>
          <a:xfrm>
            <a:off x="1796677" y="278978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15" name="Google Shape;13778;p85">
              <a:extLst>
                <a:ext uri="{FF2B5EF4-FFF2-40B4-BE49-F238E27FC236}">
                  <a16:creationId xmlns:a16="http://schemas.microsoft.com/office/drawing/2014/main" id="{58481233-2901-F7C8-54CD-8E7D570C74AF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79;p85">
              <a:extLst>
                <a:ext uri="{FF2B5EF4-FFF2-40B4-BE49-F238E27FC236}">
                  <a16:creationId xmlns:a16="http://schemas.microsoft.com/office/drawing/2014/main" id="{3480C12B-596E-B9B4-0C70-8FE44A1246FF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84857060-252C-E295-128F-0DF4E9613B2C}"/>
              </a:ext>
            </a:extLst>
          </p:cNvPr>
          <p:cNvSpPr txBox="1"/>
          <p:nvPr/>
        </p:nvSpPr>
        <p:spPr>
          <a:xfrm>
            <a:off x="2179985" y="238745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https://www.linkedin.com/in/fchopo/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AAE9B2F3-0640-F72B-ECBC-A97DD9669855}"/>
              </a:ext>
            </a:extLst>
          </p:cNvPr>
          <p:cNvSpPr txBox="1"/>
          <p:nvPr/>
        </p:nvSpPr>
        <p:spPr>
          <a:xfrm>
            <a:off x="2174159" y="281486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https://twitter.com/fchopo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E86AF6-7ED3-E15F-008A-A39961FD11A0}"/>
              </a:ext>
            </a:extLst>
          </p:cNvPr>
          <p:cNvSpPr txBox="1"/>
          <p:nvPr/>
        </p:nvSpPr>
        <p:spPr>
          <a:xfrm>
            <a:off x="1138664" y="3480264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effectLst/>
                <a:latin typeface="Roboto" panose="020B0604020202020204" pitchFamily="2" charset="0"/>
              </a:rPr>
              <a:t>Xavi Segura</a:t>
            </a:r>
            <a:r>
              <a:rPr lang="es-ES" sz="2400" b="0" i="0" dirty="0">
                <a:effectLst/>
                <a:latin typeface="Roboto" panose="020B0604020202020204" pitchFamily="2" charset="0"/>
              </a:rPr>
              <a:t>​</a:t>
            </a:r>
            <a:endParaRPr lang="es-ES" sz="24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>
                <a:effectLst/>
                <a:latin typeface="Roboto" panose="020B0604020202020204" pitchFamily="2" charset="0"/>
              </a:rPr>
              <a:t>Senior </a:t>
            </a:r>
            <a:r>
              <a:rPr lang="es-ES" sz="1800" b="0" i="0" u="none" strike="noStrike" dirty="0" err="1">
                <a:effectLst/>
                <a:latin typeface="Roboto" panose="020B0604020202020204" pitchFamily="2" charset="0"/>
              </a:rPr>
              <a:t>Consultant</a:t>
            </a:r>
            <a:r>
              <a:rPr lang="es-ES" sz="1800" b="0" i="0" u="none" strike="noStrike" dirty="0">
                <a:effectLst/>
                <a:latin typeface="Roboto" panose="020B0604020202020204" pitchFamily="2" charset="0"/>
              </a:rPr>
              <a:t> – PlanB </a:t>
            </a:r>
            <a:r>
              <a:rPr lang="es-ES" sz="1800" b="0" i="0" u="none" strike="noStrike" dirty="0" err="1">
                <a:effectLst/>
                <a:latin typeface="Roboto" panose="020B0604020202020204" pitchFamily="2" charset="0"/>
              </a:rPr>
              <a:t>Gmbh</a:t>
            </a:r>
            <a:r>
              <a:rPr lang="es-ES" sz="1800" b="0" i="0" dirty="0">
                <a:effectLst/>
                <a:latin typeface="Roboto" panose="020B0604020202020204" pitchFamily="2" charset="0"/>
              </a:rPr>
              <a:t>​</a:t>
            </a:r>
            <a:endParaRPr lang="es-E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9F09DC-2D5E-77AE-D9CD-78157D77F883}"/>
              </a:ext>
            </a:extLst>
          </p:cNvPr>
          <p:cNvSpPr txBox="1"/>
          <p:nvPr/>
        </p:nvSpPr>
        <p:spPr>
          <a:xfrm>
            <a:off x="1138664" y="1558702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Ferran Chopo</a:t>
            </a:r>
            <a:endParaRPr lang="es-ES" sz="2400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Power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Platform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Roboto" panose="020B0604020202020204" pitchFamily="2" charset="0"/>
              </a:rPr>
              <a:t>Advisor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- Forward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Forever</a:t>
            </a:r>
            <a:endParaRPr lang="es-ES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872AD6E2-BFCD-ABF7-BED7-B63EDC5DDAD9}"/>
              </a:ext>
            </a:extLst>
          </p:cNvPr>
          <p:cNvSpPr txBox="1">
            <a:spLocks/>
          </p:cNvSpPr>
          <p:nvPr/>
        </p:nvSpPr>
        <p:spPr>
          <a:xfrm>
            <a:off x="838200" y="3652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Speaker intro</a:t>
            </a:r>
            <a:endParaRPr lang="en-US" dirty="0"/>
          </a:p>
        </p:txBody>
      </p:sp>
      <p:grpSp>
        <p:nvGrpSpPr>
          <p:cNvPr id="3" name="Google Shape;13764;p85">
            <a:extLst>
              <a:ext uri="{FF2B5EF4-FFF2-40B4-BE49-F238E27FC236}">
                <a16:creationId xmlns:a16="http://schemas.microsoft.com/office/drawing/2014/main" id="{84D1CF2B-2696-97D0-667A-DE5F4430E751}"/>
              </a:ext>
            </a:extLst>
          </p:cNvPr>
          <p:cNvGrpSpPr/>
          <p:nvPr/>
        </p:nvGrpSpPr>
        <p:grpSpPr>
          <a:xfrm>
            <a:off x="1796677" y="2353201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4" name="Google Shape;13765;p85">
              <a:extLst>
                <a:ext uri="{FF2B5EF4-FFF2-40B4-BE49-F238E27FC236}">
                  <a16:creationId xmlns:a16="http://schemas.microsoft.com/office/drawing/2014/main" id="{003EA1DB-E88B-379B-5265-19B0BA8D335A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13766;p85">
              <a:extLst>
                <a:ext uri="{FF2B5EF4-FFF2-40B4-BE49-F238E27FC236}">
                  <a16:creationId xmlns:a16="http://schemas.microsoft.com/office/drawing/2014/main" id="{A145AC71-D376-6F90-2981-4A629E14F30F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" name="Google Shape;13767;p85">
              <a:extLst>
                <a:ext uri="{FF2B5EF4-FFF2-40B4-BE49-F238E27FC236}">
                  <a16:creationId xmlns:a16="http://schemas.microsoft.com/office/drawing/2014/main" id="{921A649A-F68F-E925-95B4-A4EA0646CCA7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9" name="Google Shape;13768;p85">
              <a:extLst>
                <a:ext uri="{FF2B5EF4-FFF2-40B4-BE49-F238E27FC236}">
                  <a16:creationId xmlns:a16="http://schemas.microsoft.com/office/drawing/2014/main" id="{63640562-8556-B9BA-3483-BDC4E04DF1F5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oogle Shape;13777;p85">
            <a:extLst>
              <a:ext uri="{FF2B5EF4-FFF2-40B4-BE49-F238E27FC236}">
                <a16:creationId xmlns:a16="http://schemas.microsoft.com/office/drawing/2014/main" id="{0C971AFB-56C1-319D-5ADD-B41E0AAA33B2}"/>
              </a:ext>
            </a:extLst>
          </p:cNvPr>
          <p:cNvGrpSpPr/>
          <p:nvPr/>
        </p:nvGrpSpPr>
        <p:grpSpPr>
          <a:xfrm>
            <a:off x="1796677" y="2789864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32" name="Google Shape;13778;p85">
              <a:extLst>
                <a:ext uri="{FF2B5EF4-FFF2-40B4-BE49-F238E27FC236}">
                  <a16:creationId xmlns:a16="http://schemas.microsoft.com/office/drawing/2014/main" id="{1B26EA2F-EB7C-6B24-7E0B-84F8C4EAB878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3" name="Google Shape;13779;p85">
              <a:extLst>
                <a:ext uri="{FF2B5EF4-FFF2-40B4-BE49-F238E27FC236}">
                  <a16:creationId xmlns:a16="http://schemas.microsoft.com/office/drawing/2014/main" id="{98B3F2DF-160C-98EC-105F-D619590DE943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19">
            <a:extLst>
              <a:ext uri="{FF2B5EF4-FFF2-40B4-BE49-F238E27FC236}">
                <a16:creationId xmlns:a16="http://schemas.microsoft.com/office/drawing/2014/main" id="{64F77B72-D02B-122F-5496-603BD947EF2D}"/>
              </a:ext>
            </a:extLst>
          </p:cNvPr>
          <p:cNvSpPr txBox="1"/>
          <p:nvPr/>
        </p:nvSpPr>
        <p:spPr>
          <a:xfrm>
            <a:off x="2179985" y="2387538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https://www.linkedin.com/in/fchopo/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4E9F9711-0650-FFD3-C4F7-CA6357F44336}"/>
              </a:ext>
            </a:extLst>
          </p:cNvPr>
          <p:cNvSpPr txBox="1"/>
          <p:nvPr/>
        </p:nvSpPr>
        <p:spPr>
          <a:xfrm>
            <a:off x="2174159" y="2814948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https://twitter.com/fchopo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2D99DA-C339-1AC2-4CDD-100A0BF4F268}"/>
              </a:ext>
            </a:extLst>
          </p:cNvPr>
          <p:cNvSpPr txBox="1"/>
          <p:nvPr/>
        </p:nvSpPr>
        <p:spPr>
          <a:xfrm>
            <a:off x="1138664" y="1558786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effectLst/>
                <a:latin typeface="Roboto" panose="020B0604020202020204" pitchFamily="2" charset="0"/>
              </a:rPr>
              <a:t>Ferran Chopo</a:t>
            </a:r>
            <a:endParaRPr lang="es-ES" sz="24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 err="1">
                <a:effectLst/>
                <a:latin typeface="Roboto" panose="020B0604020202020204" pitchFamily="2" charset="0"/>
              </a:rPr>
              <a:t>Power</a:t>
            </a:r>
            <a:r>
              <a:rPr lang="es-ES" sz="1800" b="0" i="0" u="none" strike="noStrike" dirty="0">
                <a:effectLst/>
                <a:latin typeface="Roboto" panose="020B0604020202020204" pitchFamily="2" charset="0"/>
              </a:rPr>
              <a:t> </a:t>
            </a:r>
            <a:r>
              <a:rPr lang="es-ES" sz="1800" b="0" i="0" u="none" strike="noStrike" dirty="0" err="1">
                <a:effectLst/>
                <a:latin typeface="Roboto" panose="020B0604020202020204" pitchFamily="2" charset="0"/>
              </a:rPr>
              <a:t>Platform</a:t>
            </a:r>
            <a:r>
              <a:rPr lang="es-ES" sz="1800" b="0" i="0" u="none" strike="noStrike" dirty="0">
                <a:effectLst/>
                <a:latin typeface="Roboto" panose="020B0604020202020204" pitchFamily="2" charset="0"/>
              </a:rPr>
              <a:t> </a:t>
            </a:r>
            <a:r>
              <a:rPr lang="es-ES" dirty="0" err="1">
                <a:latin typeface="Roboto" panose="020B0604020202020204" pitchFamily="2" charset="0"/>
              </a:rPr>
              <a:t>Advisor</a:t>
            </a:r>
            <a:r>
              <a:rPr lang="es-ES" sz="1800" b="0" i="0" u="none" strike="noStrike" dirty="0">
                <a:effectLst/>
                <a:latin typeface="Roboto" panose="020B0604020202020204" pitchFamily="2" charset="0"/>
              </a:rPr>
              <a:t> - Forward </a:t>
            </a:r>
            <a:r>
              <a:rPr lang="es-ES" sz="1800" b="0" i="0" u="none" strike="noStrike" dirty="0" err="1">
                <a:effectLst/>
                <a:latin typeface="Roboto" panose="020B0604020202020204" pitchFamily="2" charset="0"/>
              </a:rPr>
              <a:t>Forever</a:t>
            </a:r>
            <a:endParaRPr lang="es-E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4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7024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Introduction - What’s Fusion Teams?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Use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Demo</a:t>
            </a:r>
          </a:p>
          <a:p>
            <a:pPr lvl="1"/>
            <a:r>
              <a:rPr lang="en-US" dirty="0">
                <a:latin typeface="Söhne"/>
              </a:rPr>
              <a:t>API project to manage data stored in Azure Cosmos DB</a:t>
            </a:r>
          </a:p>
          <a:p>
            <a:pPr lvl="1"/>
            <a:r>
              <a:rPr lang="en-US" dirty="0">
                <a:latin typeface="Söhne"/>
              </a:rPr>
              <a:t>API exposition to the internet using API Management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Create Custom Connector t</a:t>
            </a:r>
            <a:r>
              <a:rPr lang="en-US" dirty="0">
                <a:latin typeface="Söhne"/>
              </a:rPr>
              <a:t>o connect to the API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Create a Power App that uses Custom Connector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Conclusions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Q&amp;A: Ask us anything!</a:t>
            </a:r>
          </a:p>
        </p:txBody>
      </p:sp>
    </p:spTree>
    <p:extLst>
      <p:ext uri="{BB962C8B-B14F-4D97-AF65-F5344CB8AC3E}">
        <p14:creationId xmlns:p14="http://schemas.microsoft.com/office/powerpoint/2010/main" val="35235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Fusion Teams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8" y="1405788"/>
            <a:ext cx="10515600" cy="891787"/>
          </a:xfrm>
        </p:spPr>
        <p:txBody>
          <a:bodyPr>
            <a:normAutofit/>
          </a:bodyPr>
          <a:lstStyle/>
          <a:p>
            <a:pPr marL="155575" indent="0" algn="l">
              <a:buNone/>
            </a:pPr>
            <a:r>
              <a:rPr lang="en-GB" sz="2000" dirty="0">
                <a:latin typeface="Söhne"/>
              </a:rPr>
              <a:t>Effective application development depends on efficient communication of business requirements and ideas for meeting them.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5AF9D-C70A-8837-8C25-47717F391A50}"/>
              </a:ext>
            </a:extLst>
          </p:cNvPr>
          <p:cNvSpPr txBox="1"/>
          <p:nvPr/>
        </p:nvSpPr>
        <p:spPr>
          <a:xfrm>
            <a:off x="720776" y="2297575"/>
            <a:ext cx="5765073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öhne"/>
              </a:rPr>
              <a:t>The business user </a:t>
            </a:r>
            <a:r>
              <a:rPr lang="en-GB" sz="2000" b="1" u="sng" dirty="0">
                <a:latin typeface="Söhne"/>
              </a:rPr>
              <a:t>can quickly innovate</a:t>
            </a:r>
            <a:r>
              <a:rPr lang="en-GB" sz="2000" dirty="0">
                <a:latin typeface="Söhne"/>
              </a:rPr>
              <a:t> and experiment to improve processes thanks to Power Apps and Power Automate.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öhne"/>
              </a:rPr>
              <a:t>In order to meet business requirements, it is often necessary to interact with existing systems for which there is no connector. This is where the </a:t>
            </a:r>
            <a:r>
              <a:rPr lang="en-GB" sz="2000" b="1" u="sng" dirty="0">
                <a:latin typeface="Söhne"/>
              </a:rPr>
              <a:t>professional developer comes into play</a:t>
            </a:r>
            <a:r>
              <a:rPr lang="en-GB" sz="2000" dirty="0">
                <a:latin typeface="Söhne"/>
              </a:rPr>
              <a:t>.</a:t>
            </a:r>
          </a:p>
        </p:txBody>
      </p:sp>
      <p:pic>
        <p:nvPicPr>
          <p:cNvPr id="11" name="Graphic 10" descr="Woman holding a laptop">
            <a:extLst>
              <a:ext uri="{FF2B5EF4-FFF2-40B4-BE49-F238E27FC236}">
                <a16:creationId xmlns:a16="http://schemas.microsoft.com/office/drawing/2014/main" id="{B6FDD133-3447-DEC2-280B-8BB367896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064903" y="2449773"/>
            <a:ext cx="1406321" cy="1434896"/>
          </a:xfrm>
          <a:prstGeom prst="rect">
            <a:avLst/>
          </a:prstGeom>
        </p:spPr>
      </p:pic>
      <p:pic>
        <p:nvPicPr>
          <p:cNvPr id="12" name="Graphic 11" descr="Man in business attire">
            <a:extLst>
              <a:ext uri="{FF2B5EF4-FFF2-40B4-BE49-F238E27FC236}">
                <a16:creationId xmlns:a16="http://schemas.microsoft.com/office/drawing/2014/main" id="{94E04C7A-5814-4926-B9AE-61D469FCA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642" y="2562576"/>
            <a:ext cx="1034538" cy="1393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5536E-2E1D-D3FC-F9B8-D538DE58BD29}"/>
              </a:ext>
            </a:extLst>
          </p:cNvPr>
          <p:cNvSpPr txBox="1"/>
          <p:nvPr/>
        </p:nvSpPr>
        <p:spPr>
          <a:xfrm>
            <a:off x="6707446" y="3902988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Söhne"/>
              </a:rPr>
              <a:t>Business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4E61A-47B2-BB5C-D21B-CAE36907F6E7}"/>
              </a:ext>
            </a:extLst>
          </p:cNvPr>
          <p:cNvSpPr txBox="1"/>
          <p:nvPr/>
        </p:nvSpPr>
        <p:spPr>
          <a:xfrm>
            <a:off x="9944468" y="3902988"/>
            <a:ext cx="2148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Söhne"/>
              </a:rPr>
              <a:t>Professional Developer</a:t>
            </a:r>
          </a:p>
        </p:txBody>
      </p:sp>
      <p:sp>
        <p:nvSpPr>
          <p:cNvPr id="15" name="Callout: Left-Right Arrow 14">
            <a:extLst>
              <a:ext uri="{FF2B5EF4-FFF2-40B4-BE49-F238E27FC236}">
                <a16:creationId xmlns:a16="http://schemas.microsoft.com/office/drawing/2014/main" id="{872FD4F5-400E-27EC-AF86-41D3AB4FE624}"/>
              </a:ext>
            </a:extLst>
          </p:cNvPr>
          <p:cNvSpPr/>
          <p:nvPr/>
        </p:nvSpPr>
        <p:spPr>
          <a:xfrm>
            <a:off x="7923141" y="2645927"/>
            <a:ext cx="1983551" cy="1393415"/>
          </a:xfrm>
          <a:prstGeom prst="leftRightArrow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7394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Fusion Teams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8" y="1405788"/>
            <a:ext cx="10515600" cy="891787"/>
          </a:xfrm>
        </p:spPr>
        <p:txBody>
          <a:bodyPr>
            <a:normAutofit fontScale="92500"/>
          </a:bodyPr>
          <a:lstStyle/>
          <a:p>
            <a:pPr marL="155575" indent="0" algn="l">
              <a:buNone/>
            </a:pPr>
            <a:r>
              <a:rPr lang="en-US" dirty="0">
                <a:latin typeface="Söhne"/>
              </a:rPr>
              <a:t>A typical use case for creating a custom connector is to allow an application access to other services and systems inside and outside the organization.</a:t>
            </a:r>
            <a:endParaRPr lang="es-ES" dirty="0">
              <a:latin typeface="Söh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9C92A-4AC9-023D-B31B-F3E948B7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896" y="2526947"/>
            <a:ext cx="6881863" cy="28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6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Use Case – Time Tracking app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öhne"/>
              </a:rPr>
              <a:t>Time management tool where users can allocate hours on projects.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Components</a:t>
            </a:r>
            <a:r>
              <a:rPr lang="en-GB" b="0" i="0" dirty="0">
                <a:effectLst/>
                <a:latin typeface="Söhne"/>
              </a:rPr>
              <a:t>:</a:t>
            </a:r>
            <a:endParaRPr lang="en-US" b="0" i="0" dirty="0">
              <a:effectLst/>
              <a:latin typeface="Söhne"/>
            </a:endParaRPr>
          </a:p>
          <a:p>
            <a:pPr lvl="1"/>
            <a:r>
              <a:rPr lang="en-US" b="1" dirty="0">
                <a:latin typeface="Söhne"/>
              </a:rPr>
              <a:t>Cosmos DB</a:t>
            </a:r>
            <a:r>
              <a:rPr lang="en-US" dirty="0">
                <a:latin typeface="Söhne"/>
              </a:rPr>
              <a:t>: Non-relational database where projects, resources and allocations are stored.</a:t>
            </a:r>
          </a:p>
          <a:p>
            <a:pPr lvl="1"/>
            <a:r>
              <a:rPr lang="en-US" b="1" i="0" dirty="0">
                <a:effectLst/>
                <a:latin typeface="Söhne"/>
              </a:rPr>
              <a:t>REST API </a:t>
            </a:r>
            <a:r>
              <a:rPr lang="en-US" b="0" i="0" dirty="0">
                <a:effectLst/>
                <a:latin typeface="Söhne"/>
              </a:rPr>
              <a:t>(Net Framework): API to manage mentioned entities.</a:t>
            </a:r>
          </a:p>
          <a:p>
            <a:pPr lvl="1"/>
            <a:r>
              <a:rPr lang="en-US" b="1" i="0" dirty="0">
                <a:effectLst/>
                <a:latin typeface="Söhne"/>
              </a:rPr>
              <a:t>API Management</a:t>
            </a:r>
            <a:r>
              <a:rPr lang="en-US" b="0" i="0" dirty="0">
                <a:effectLst/>
                <a:latin typeface="Söhne"/>
              </a:rPr>
              <a:t>: Publish and secure REST API</a:t>
            </a:r>
          </a:p>
          <a:p>
            <a:pPr lvl="1"/>
            <a:r>
              <a:rPr lang="en-US" b="1" dirty="0">
                <a:latin typeface="Söhne"/>
              </a:rPr>
              <a:t>Custom Connector: </a:t>
            </a:r>
            <a:r>
              <a:rPr lang="en-US" dirty="0">
                <a:latin typeface="Söhne"/>
              </a:rPr>
              <a:t>Access the REST API methods through the APIM.</a:t>
            </a:r>
          </a:p>
          <a:p>
            <a:pPr lvl="1"/>
            <a:r>
              <a:rPr lang="en-US" b="1" i="0" dirty="0">
                <a:effectLst/>
                <a:latin typeface="Söhne"/>
              </a:rPr>
              <a:t>Power Apps app: </a:t>
            </a:r>
            <a:r>
              <a:rPr lang="en-US" i="0" dirty="0">
                <a:effectLst/>
                <a:latin typeface="Söhne"/>
              </a:rPr>
              <a:t>It</a:t>
            </a:r>
            <a:r>
              <a:rPr lang="en-US" b="0" i="0" dirty="0">
                <a:effectLst/>
                <a:latin typeface="Söhne"/>
              </a:rPr>
              <a:t> will use the </a:t>
            </a:r>
            <a:r>
              <a:rPr lang="en-US" dirty="0">
                <a:latin typeface="Söhne"/>
              </a:rPr>
              <a:t>Custom Connector to Create, Read, Update and Delete projects, resources and allocations.</a:t>
            </a: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3437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Use Case - Architecture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188823-352B-D599-7484-03CC5CB91EE3}"/>
              </a:ext>
            </a:extLst>
          </p:cNvPr>
          <p:cNvSpPr/>
          <p:nvPr/>
        </p:nvSpPr>
        <p:spPr>
          <a:xfrm>
            <a:off x="1533716" y="2325829"/>
            <a:ext cx="2898079" cy="220634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9A68B2-9FB8-4EC1-ABF1-FD0DE4A61B92}"/>
              </a:ext>
            </a:extLst>
          </p:cNvPr>
          <p:cNvSpPr/>
          <p:nvPr/>
        </p:nvSpPr>
        <p:spPr>
          <a:xfrm>
            <a:off x="5064681" y="2325829"/>
            <a:ext cx="5008672" cy="22063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217C059-B752-BA82-C7BC-41792ABB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69" y="2680699"/>
            <a:ext cx="923567" cy="923567"/>
          </a:xfrm>
          <a:prstGeom prst="rect">
            <a:avLst/>
          </a:prstGeom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E0868C15-D185-66DC-0EAA-C422C002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479" y="2820494"/>
            <a:ext cx="1018473" cy="57867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EBC736-B009-4AC7-4C1D-B398B3F7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89" y="2720761"/>
            <a:ext cx="923568" cy="923568"/>
          </a:xfrm>
          <a:prstGeom prst="rect">
            <a:avLst/>
          </a:prstGeom>
        </p:spPr>
      </p:pic>
      <p:pic>
        <p:nvPicPr>
          <p:cNvPr id="11" name="Picture 10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229B07F0-D283-4205-262F-B63D120B8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634" y="2680699"/>
            <a:ext cx="975535" cy="896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8FE9C9-AA30-8491-FA90-C11D7942AC6E}"/>
              </a:ext>
            </a:extLst>
          </p:cNvPr>
          <p:cNvSpPr txBox="1"/>
          <p:nvPr/>
        </p:nvSpPr>
        <p:spPr>
          <a:xfrm>
            <a:off x="8572991" y="3631551"/>
            <a:ext cx="9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Cosmos DB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25C8C-27AB-8036-9632-1EE1B0E65148}"/>
              </a:ext>
            </a:extLst>
          </p:cNvPr>
          <p:cNvSpPr txBox="1"/>
          <p:nvPr/>
        </p:nvSpPr>
        <p:spPr>
          <a:xfrm>
            <a:off x="6854553" y="3619761"/>
            <a:ext cx="1106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API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1BCD36-AAB5-4251-F746-99FFB2B77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360" y="2810267"/>
            <a:ext cx="728668" cy="747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D73CA-6433-26C4-ACAF-8BEB09215C43}"/>
              </a:ext>
            </a:extLst>
          </p:cNvPr>
          <p:cNvSpPr txBox="1"/>
          <p:nvPr/>
        </p:nvSpPr>
        <p:spPr>
          <a:xfrm>
            <a:off x="3234483" y="3628543"/>
            <a:ext cx="10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n-lt"/>
              </a:rPr>
              <a:t>Custom Connector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A6546649-12A9-FFB4-3289-C0BAEDD8EE15}"/>
              </a:ext>
            </a:extLst>
          </p:cNvPr>
          <p:cNvSpPr/>
          <p:nvPr/>
        </p:nvSpPr>
        <p:spPr>
          <a:xfrm>
            <a:off x="2880004" y="3011853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0A33561-9537-DE2E-F595-A3582B9E371B}"/>
              </a:ext>
            </a:extLst>
          </p:cNvPr>
          <p:cNvSpPr/>
          <p:nvPr/>
        </p:nvSpPr>
        <p:spPr>
          <a:xfrm>
            <a:off x="4350621" y="3029049"/>
            <a:ext cx="897873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FBBA2169-33BE-EBB5-634A-52E127B2F12D}"/>
              </a:ext>
            </a:extLst>
          </p:cNvPr>
          <p:cNvSpPr/>
          <p:nvPr/>
        </p:nvSpPr>
        <p:spPr>
          <a:xfrm>
            <a:off x="6331883" y="3029049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2F5D26AD-6EF9-897B-DAF1-7FE866674C6F}"/>
              </a:ext>
            </a:extLst>
          </p:cNvPr>
          <p:cNvSpPr/>
          <p:nvPr/>
        </p:nvSpPr>
        <p:spPr>
          <a:xfrm>
            <a:off x="8033546" y="3051916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3D543E-9526-2A83-2DE8-77614D7CD27A}"/>
              </a:ext>
            </a:extLst>
          </p:cNvPr>
          <p:cNvSpPr txBox="1"/>
          <p:nvPr/>
        </p:nvSpPr>
        <p:spPr>
          <a:xfrm>
            <a:off x="1565547" y="3636865"/>
            <a:ext cx="1361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+mn-lt"/>
              </a:rPr>
              <a:t>Time Tracking App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92B34-BD96-D8D1-FBC0-0D66007B5AE8}"/>
              </a:ext>
            </a:extLst>
          </p:cNvPr>
          <p:cNvSpPr txBox="1"/>
          <p:nvPr/>
        </p:nvSpPr>
        <p:spPr>
          <a:xfrm>
            <a:off x="5151995" y="3622502"/>
            <a:ext cx="1382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API Management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CB47135-734E-BE97-D3CE-7E580185B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846" y="4116585"/>
            <a:ext cx="362116" cy="36211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8D7D16F-537B-A973-AD97-8DC925F125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7556" y="4141038"/>
            <a:ext cx="337663" cy="3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9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D7AE-12C6-C4A1-8F77-F0E413F1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DEMO - BACKEND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D4DED-7B71-64AB-D689-4887E3D5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API project to manage projects, resources and allocations.</a:t>
            </a:r>
          </a:p>
          <a:p>
            <a:r>
              <a:rPr lang="en-GB" sz="2800" dirty="0"/>
              <a:t>API Management to publish API to the internet</a:t>
            </a:r>
          </a:p>
        </p:txBody>
      </p:sp>
      <p:pic>
        <p:nvPicPr>
          <p:cNvPr id="12" name="Picture 11" descr="A person in a sui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D56CAA3-2D0A-D2F3-A709-400F2C6C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40" y="890184"/>
            <a:ext cx="5983637" cy="44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22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514C6276721A458E2925E719869C50" ma:contentTypeVersion="8" ma:contentTypeDescription="Create a new document." ma:contentTypeScope="" ma:versionID="6668dd1d44de033e07e5b87aa938bb87">
  <xsd:schema xmlns:xsd="http://www.w3.org/2001/XMLSchema" xmlns:xs="http://www.w3.org/2001/XMLSchema" xmlns:p="http://schemas.microsoft.com/office/2006/metadata/properties" xmlns:ns2="9155b884-db38-481c-9476-6d77d4b0681c" xmlns:ns3="c2ff592d-5049-4c50-b804-6fd84f08165c" targetNamespace="http://schemas.microsoft.com/office/2006/metadata/properties" ma:root="true" ma:fieldsID="bbf742420026da2c02f79c584ee23d11" ns2:_="" ns3:_="">
    <xsd:import namespace="9155b884-db38-481c-9476-6d77d4b0681c"/>
    <xsd:import namespace="c2ff592d-5049-4c50-b804-6fd84f0816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5b884-db38-481c-9476-6d77d4b068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c340f6a-5a59-4f5c-8343-18d8a8a618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592d-5049-4c50-b804-6fd84f08165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74ecb93-4494-4de8-bd27-3c0b4582bd59}" ma:internalName="TaxCatchAll" ma:showField="CatchAllData" ma:web="c2ff592d-5049-4c50-b804-6fd84f0816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FCEDD2-39AD-4F75-819C-101DE6197F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55b884-db38-481c-9476-6d77d4b0681c"/>
    <ds:schemaRef ds:uri="c2ff592d-5049-4c50-b804-6fd84f0816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96C3D2-20DE-4513-B8DA-B0640A0CF4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Words>422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Segoe UI</vt:lpstr>
      <vt:lpstr>Söhne</vt:lpstr>
      <vt:lpstr>Custom Design</vt:lpstr>
      <vt:lpstr>1_Custom Design</vt:lpstr>
      <vt:lpstr>2_Custom Design</vt:lpstr>
      <vt:lpstr>3_Custom Design</vt:lpstr>
      <vt:lpstr>PowerPoint Presentation</vt:lpstr>
      <vt:lpstr>PowerPoint Presentation</vt:lpstr>
      <vt:lpstr>Speaker intro</vt:lpstr>
      <vt:lpstr>Agenda</vt:lpstr>
      <vt:lpstr>Fusion Teams</vt:lpstr>
      <vt:lpstr>Fusion Teams</vt:lpstr>
      <vt:lpstr>Use Case – Time Tracking app</vt:lpstr>
      <vt:lpstr>Use Case - Architecture</vt:lpstr>
      <vt:lpstr>DEMO - BACKEND</vt:lpstr>
      <vt:lpstr>DEMO – Power Platform</vt:lpstr>
      <vt:lpstr>PowerPoint Presentation</vt:lpstr>
      <vt:lpstr>Resources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Iberian Technology Summit – UALg presentation</dc:title>
  <dc:creator>Adam BA</dc:creator>
  <cp:lastModifiedBy>Javier Segura</cp:lastModifiedBy>
  <cp:revision>31</cp:revision>
  <dcterms:created xsi:type="dcterms:W3CDTF">2022-07-13T18:05:42Z</dcterms:created>
  <dcterms:modified xsi:type="dcterms:W3CDTF">2023-04-29T12:55:35Z</dcterms:modified>
</cp:coreProperties>
</file>